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7.jpg"/><Relationship Id="rId5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螢幕擷取畫面 2020-12-08 142249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716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Speed Parkour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David Tsang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Blake Luo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TPS Parkour Game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</a:t>
            </a:r>
            <a:r>
              <a:rPr lang="en-US"/>
              <a:t>hina</a:t>
            </a:r>
            <a:r>
              <a:rPr lang="en-US"/>
              <a:t> - Bridge </a:t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037" id="155" name="Google Shape;15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950" y="1417320"/>
            <a:ext cx="10058400" cy="5360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Great Wall</a:t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056" id="163" name="Google Shape;16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885" y="1450975"/>
            <a:ext cx="10058400" cy="5192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Laser</a:t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1756" id="171" name="Google Shape;1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7255" y="1350010"/>
            <a:ext cx="8757920" cy="53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Floating Stone formation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1928" id="179" name="Google Shape;17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17320"/>
            <a:ext cx="10058400" cy="53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End (to next level - TBD)</a:t>
            </a:r>
            <a:endParaRPr/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6" name="Google Shape;186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734" id="187" name="Google Shape;18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544955"/>
            <a:ext cx="10058400" cy="5125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Menu</a:t>
            </a:r>
            <a:endParaRPr/>
          </a:p>
        </p:txBody>
      </p:sp>
      <p:sp>
        <p:nvSpPr>
          <p:cNvPr id="193" name="Google Shape;193;p2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447" id="195" name="Google Shape;19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372235"/>
            <a:ext cx="9610725" cy="5259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Character</a:t>
            </a:r>
            <a:r>
              <a:rPr lang="en-US"/>
              <a:t> Model Reference</a:t>
            </a:r>
            <a:endParaRPr/>
          </a:p>
        </p:txBody>
      </p:sp>
      <p:pic>
        <p:nvPicPr>
          <p:cNvPr descr="Character_Reference" id="201" name="Google Shape;201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525905"/>
            <a:ext cx="4218940" cy="23914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atsApp Image 2020-09-24 at 16.19.54" id="202" name="Google Shape;202;p28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6155" y="4465955"/>
            <a:ext cx="4137660" cy="2327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批注 2020-12-08 162040" id="203" name="Google Shape;20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88125" y="1691005"/>
            <a:ext cx="4302125" cy="4910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Coming Soon</a:t>
            </a:r>
            <a:endParaRPr/>
          </a:p>
        </p:txBody>
      </p:sp>
      <p:sp>
        <p:nvSpPr>
          <p:cNvPr id="209" name="Google Shape;209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New character model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One more harder levels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Terrain</a:t>
            </a:r>
            <a:r>
              <a:rPr lang="en-US"/>
              <a:t> UPDATE(More Exterior Design)</a:t>
            </a:r>
            <a:endParaRPr/>
          </a:p>
        </p:txBody>
      </p:sp>
      <p:pic>
        <p:nvPicPr>
          <p:cNvPr descr="批注 2020-12-08 162040" id="210" name="Google Shape;210;p29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03085" y="749300"/>
            <a:ext cx="3813810" cy="4351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person who is starting to play parkour. the player should help him to finish the level of different terrain.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513" y="3035500"/>
            <a:ext cx="6522976" cy="366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838200" y="365125"/>
            <a:ext cx="1068324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1st Level </a:t>
            </a:r>
            <a:endParaRPr/>
          </a:p>
        </p:txBody>
      </p:sp>
      <p:pic>
        <p:nvPicPr>
          <p:cNvPr descr="LEVEL1" id="99" name="Google Shape;99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2790" y="2125980"/>
            <a:ext cx="5620385" cy="45167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ameplay_map" id="100" name="Google Shape;1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248285" y="1609090"/>
            <a:ext cx="5295265" cy="4771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3D assets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838200" y="1825625"/>
            <a:ext cx="423735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All 3D assets are created by Blender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Assets from asset store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3D Game Kit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SkyBox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批注 2020-12-08 121729" id="107" name="Google Shape;107;p1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3630" y="1774190"/>
            <a:ext cx="6915150" cy="4242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Game Play 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249" id="115" name="Google Shape;11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2335" y="1483995"/>
            <a:ext cx="9921240" cy="5034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Start - Tube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552"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08430"/>
            <a:ext cx="10058400" cy="5186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Tube - Fire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1436"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64310"/>
            <a:ext cx="10058400" cy="524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Wood Ship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1500"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348105"/>
            <a:ext cx="9428480" cy="5221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</a:t>
            </a:r>
            <a:r>
              <a:rPr lang="en-US"/>
              <a:t>hina</a:t>
            </a:r>
            <a:r>
              <a:rPr lang="en-US"/>
              <a:t> - Bridge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螢幕擷取畫面 2020-12-08 142021" id="147" name="Google Shape;14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885" y="1390650"/>
            <a:ext cx="10058400" cy="5120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